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9" name="Shape 17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rfatter og dato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Forfatter og dato</a:t>
            </a:r>
          </a:p>
        </p:txBody>
      </p:sp>
      <p:sp>
        <p:nvSpPr>
          <p:cNvPr id="12" name="Titel på præsentation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Titel på præsentation</a:t>
            </a:r>
          </a:p>
        </p:txBody>
      </p:sp>
      <p:sp>
        <p:nvSpPr>
          <p:cNvPr id="13" name="Brødtekst, niveau et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Undertitel på præsentation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el på lysbilled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Titel på lysbillede</a:t>
            </a:r>
          </a:p>
        </p:txBody>
      </p:sp>
      <p:sp>
        <p:nvSpPr>
          <p:cNvPr id="100" name="Undertitel på lysbilled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Undertitel på lysbillede</a:t>
            </a:r>
          </a:p>
        </p:txBody>
      </p:sp>
      <p:sp>
        <p:nvSpPr>
          <p:cNvPr id="101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agsor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el på dagsorden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Titel på dagsorden</a:t>
            </a:r>
          </a:p>
        </p:txBody>
      </p:sp>
      <p:sp>
        <p:nvSpPr>
          <p:cNvPr id="109" name="Undertitel på dagsorden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Undertitel på dagsorden</a:t>
            </a:r>
          </a:p>
        </p:txBody>
      </p:sp>
      <p:sp>
        <p:nvSpPr>
          <p:cNvPr id="110" name="Brødtekst, niveau et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Emner på dagsorden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Udm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rødtekst, niveau et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Udmelding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kta – stor stør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rødtekst, niveau et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100 %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Info om fakta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Info om fakta</a:t>
            </a:r>
          </a:p>
        </p:txBody>
      </p:sp>
      <p:sp>
        <p:nvSpPr>
          <p:cNvPr id="128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lskrivelse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Tilskrivelse</a:t>
            </a:r>
          </a:p>
        </p:txBody>
      </p:sp>
      <p:sp>
        <p:nvSpPr>
          <p:cNvPr id="136" name="Brødtekst, niveau et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“Vigtigt citat”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3 pr. 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kål med salat, stegte ris, kogte æg og spisepinde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Skål med laksefrikadeller, salat og humm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Skål med pappardellepasta med persillesmør, ristede hasselnødder og revet parmasanost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kål med salat, stegte ris, kogte æg og spisepinde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og punkter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itel på lysbilled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Titel på lysbillede</a:t>
            </a:r>
          </a:p>
        </p:txBody>
      </p:sp>
      <p:sp>
        <p:nvSpPr>
          <p:cNvPr id="170" name="Undertitel på lysbilled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1pPr>
          </a:lstStyle>
          <a:p>
            <a:pPr/>
            <a:r>
              <a:t>Undertitel på lysbillede</a:t>
            </a:r>
          </a:p>
        </p:txBody>
      </p:sp>
      <p:sp>
        <p:nvSpPr>
          <p:cNvPr id="171" name="Brødtekst, niveau et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Punktopstillet tekst på lysbillede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72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og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er og lime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el på præsentation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Titel på præsentation</a:t>
            </a:r>
          </a:p>
        </p:txBody>
      </p:sp>
      <p:sp>
        <p:nvSpPr>
          <p:cNvPr id="23" name="Forfatter og dato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Forfatter og dato</a:t>
            </a:r>
          </a:p>
        </p:txBody>
      </p:sp>
      <p:sp>
        <p:nvSpPr>
          <p:cNvPr id="24" name="Brødtekst, niveau et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Undertitel på præsentation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og foto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kål med laksefrikadeller, salat og humm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Titel på lysbilled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Titel på lysbillede</a:t>
            </a:r>
          </a:p>
        </p:txBody>
      </p:sp>
      <p:sp>
        <p:nvSpPr>
          <p:cNvPr id="34" name="Brødtekst, niveau et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Undertitel på lysbillede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Lysbillednumm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og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på lysbilled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 på lysbillede</a:t>
            </a:r>
          </a:p>
        </p:txBody>
      </p:sp>
      <p:sp>
        <p:nvSpPr>
          <p:cNvPr id="43" name="Undertitel på lysbilled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Undertitel på lysbillede</a:t>
            </a:r>
          </a:p>
        </p:txBody>
      </p:sp>
      <p:sp>
        <p:nvSpPr>
          <p:cNvPr id="44" name="Brødtekst, niveau et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Punktopstillet tekst på lysbillede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nktte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rødtekst, niveau et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Punktopstillet tekst på lysbillede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, punkter og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Undertitel på lysbilled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Undertitel på lysbillede</a:t>
            </a:r>
          </a:p>
        </p:txBody>
      </p:sp>
      <p:sp>
        <p:nvSpPr>
          <p:cNvPr id="61" name="Brødtekst, niveau et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Punktopstillet tekst på lysbillede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Skål med pappardellepasta med persillesmør, ristede hasselnødder og revet parmasanost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Titel på lysbilled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Titel på lysbillede</a:t>
            </a:r>
          </a:p>
        </p:txBody>
      </p:sp>
      <p:sp>
        <p:nvSpPr>
          <p:cNvPr id="64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, punkter og livevideo – l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Undertitel på lysbilled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Undertitel på lysbillede</a:t>
            </a:r>
          </a:p>
        </p:txBody>
      </p:sp>
      <p:sp>
        <p:nvSpPr>
          <p:cNvPr id="72" name="Brødtekst, niveau et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Punktopstillet tekst på lysbillede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3" name="Titel på lysbilled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Titel på lysbillede</a:t>
            </a:r>
          </a:p>
        </p:txBody>
      </p:sp>
      <p:sp>
        <p:nvSpPr>
          <p:cNvPr id="74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, punkter og livevideo – s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Undertitel på lysbilled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Undertitel på lysbillede</a:t>
            </a:r>
          </a:p>
        </p:txBody>
      </p:sp>
      <p:sp>
        <p:nvSpPr>
          <p:cNvPr id="82" name="Brødtekst, niveau et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Punktopstillet tekst på lysbillede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3" name="Titel på lysbilled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Titel på lysbillede</a:t>
            </a:r>
          </a:p>
        </p:txBody>
      </p:sp>
      <p:sp>
        <p:nvSpPr>
          <p:cNvPr id="84" name="Lysbilled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fs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el på afsnit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Titel på afsnit</a:t>
            </a:r>
          </a:p>
        </p:txBody>
      </p:sp>
      <p:sp>
        <p:nvSpPr>
          <p:cNvPr id="92" name="Lysbillednumm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på lysbilled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Titel på lysbillede</a:t>
            </a:r>
          </a:p>
        </p:txBody>
      </p:sp>
      <p:sp>
        <p:nvSpPr>
          <p:cNvPr id="3" name="Brødtekst, niveau et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Punktopstillet tekst på lysbillede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Lysbillednumm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OKR (Objectives and Key Results) skem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C6C6C"/>
                </a:solidFill>
              </a:defRPr>
            </a:lvl1pPr>
          </a:lstStyle>
          <a:p>
            <a:pPr/>
            <a:r>
              <a:t>OKR (Objectives and Key Results) skema</a:t>
            </a:r>
          </a:p>
        </p:txBody>
      </p:sp>
      <p:sp>
        <p:nvSpPr>
          <p:cNvPr id="182" name="Undertitel på lysbilled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183" name="Tabel 1"/>
          <p:cNvGraphicFramePr/>
          <p:nvPr/>
        </p:nvGraphicFramePr>
        <p:xfrm>
          <a:off x="1504746" y="3965149"/>
          <a:ext cx="21562934" cy="836501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5387558"/>
                <a:gridCol w="5387558"/>
                <a:gridCol w="5387558"/>
                <a:gridCol w="5387558"/>
              </a:tblGrid>
              <a:tr h="1670462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Overordnet MÅL
(Uden tal)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C0C0C0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i="1"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0C0C0"/>
                      </a:solidFill>
                      <a:miter lim="400000"/>
                    </a:lnL>
                    <a:lnR w="12700">
                      <a:solidFill>
                        <a:srgbClr val="C0C0C0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0C0C0"/>
                      </a:solidFill>
                      <a:miter lim="400000"/>
                    </a:lnL>
                    <a:lnR w="12700">
                      <a:solidFill>
                        <a:srgbClr val="C0C0C0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0C0C0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A6AAA9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</a:tr>
              <a:tr h="1670462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Handlinger
(Egne aktiviteter)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C0C0C0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i="1"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0C0C0"/>
                      </a:solidFill>
                      <a:miter lim="400000"/>
                    </a:lnL>
                    <a:lnR w="12700">
                      <a:solidFill>
                        <a:srgbClr val="C0C0C0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0C0C0"/>
                      </a:solidFill>
                      <a:miter lim="400000"/>
                    </a:lnL>
                    <a:lnR w="12700">
                      <a:solidFill>
                        <a:srgbClr val="C0C0C0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0C0C0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</a:tr>
              <a:tr h="1670462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Effekt/Markør
(Tal + tid)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C0C0C0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i="1"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0C0C0"/>
                      </a:solidFill>
                      <a:miter lim="400000"/>
                    </a:lnL>
                    <a:lnR w="12700">
                      <a:solidFill>
                        <a:srgbClr val="C0C0C0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0C0C0"/>
                      </a:solidFill>
                      <a:miter lim="400000"/>
                    </a:lnL>
                    <a:lnR w="12700">
                      <a:solidFill>
                        <a:srgbClr val="C0C0C0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0C0C0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</a:tr>
              <a:tr h="1670462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Evt Deadlines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C0C0C0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i="1"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0C0C0"/>
                      </a:solidFill>
                      <a:miter lim="400000"/>
                    </a:lnL>
                    <a:lnR w="12700">
                      <a:solidFill>
                        <a:srgbClr val="C0C0C0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0C0C0"/>
                      </a:solidFill>
                      <a:miter lim="400000"/>
                    </a:lnL>
                    <a:lnR w="12700">
                      <a:solidFill>
                        <a:srgbClr val="C0C0C0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0C0C0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C0C0C0"/>
                      </a:solidFill>
                      <a:miter lim="400000"/>
                    </a:lnB>
                  </a:tcPr>
                </a:tc>
              </a:tr>
              <a:tr h="1670462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Evt Opdrag/Fastlagt på forhånd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A6AAA9"/>
                      </a:solidFill>
                      <a:miter lim="400000"/>
                    </a:lnL>
                    <a:lnR w="12700">
                      <a:solidFill>
                        <a:srgbClr val="C0C0C0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i="1"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0C0C0"/>
                      </a:solidFill>
                      <a:miter lim="400000"/>
                    </a:lnL>
                    <a:lnR w="12700">
                      <a:solidFill>
                        <a:srgbClr val="C0C0C0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0C0C0"/>
                      </a:solidFill>
                      <a:miter lim="400000"/>
                    </a:lnL>
                    <a:lnR w="12700">
                      <a:solidFill>
                        <a:srgbClr val="C0C0C0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C0C0C0"/>
                      </a:solidFill>
                      <a:miter lim="400000"/>
                    </a:lnL>
                    <a:lnR w="12700">
                      <a:solidFill>
                        <a:srgbClr val="A6AAA9"/>
                      </a:solidFill>
                      <a:miter lim="400000"/>
                    </a:lnR>
                    <a:lnT w="12700">
                      <a:solidFill>
                        <a:srgbClr val="C0C0C0"/>
                      </a:solidFill>
                      <a:miter lim="400000"/>
                    </a:lnT>
                    <a:lnB w="12700">
                      <a:solidFill>
                        <a:srgbClr val="A6AAA9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